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6" r:id="rId8"/>
    <p:sldId id="272" r:id="rId9"/>
    <p:sldId id="261" r:id="rId10"/>
    <p:sldId id="274" r:id="rId11"/>
    <p:sldId id="275" r:id="rId12"/>
    <p:sldId id="262" r:id="rId13"/>
    <p:sldId id="273" r:id="rId14"/>
    <p:sldId id="276" r:id="rId15"/>
    <p:sldId id="263" r:id="rId16"/>
    <p:sldId id="271" r:id="rId17"/>
    <p:sldId id="264" r:id="rId18"/>
    <p:sldId id="267" r:id="rId19"/>
    <p:sldId id="270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</p:embeddedFont>
    <p:embeddedFont>
      <p:font typeface="DM Sans Bold" charset="0"/>
      <p:regular r:id="rId26"/>
    </p:embeddedFont>
    <p:embeddedFont>
      <p:font typeface="Open Sans" panose="020B0606030504020204" pitchFamily="34" charset="0"/>
      <p:regular r:id="rId27"/>
      <p:bold r:id="rId28"/>
    </p:embeddedFont>
    <p:embeddedFont>
      <p:font typeface="Open Sans Bold" panose="020B0806030504020204" charset="0"/>
      <p:regular r:id="rId29"/>
    </p:embeddedFont>
    <p:embeddedFont>
      <p:font typeface="Oswald" panose="00000500000000000000" pitchFamily="2" charset="0"/>
      <p:regular r:id="rId30"/>
    </p:embeddedFont>
    <p:embeddedFont>
      <p:font typeface="Oswald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333" y="10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7.jpe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234490" y="4415461"/>
            <a:ext cx="19140169" cy="20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12238" spc="1199">
                <a:solidFill>
                  <a:srgbClr val="231F20"/>
                </a:solidFill>
                <a:latin typeface="Oswald Bold"/>
              </a:rPr>
              <a:t>IT-PROJECT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TEAM-C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MOODLE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026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2554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PXE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/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in VirtualBox met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powershell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SERVA + AIO + PXE SERVER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Testing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PXE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6485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192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TextBox 4"/>
          <p:cNvSpPr txBox="1"/>
          <p:nvPr/>
        </p:nvSpPr>
        <p:spPr>
          <a:xfrm>
            <a:off x="2720102" y="4905847"/>
            <a:ext cx="10951206" cy="459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Doelen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waren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duidelijk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ondanks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meetings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>
                <a:solidFill>
                  <a:srgbClr val="F5FFF5"/>
                </a:solidFill>
                <a:latin typeface="DM Sans"/>
              </a:rPr>
              <a:t>Definition of done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waren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vastgelegd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Centraliseren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script’s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vm’s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zijn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goed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verlopen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met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GITHUB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keuze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oorspronkelijke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doelen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zijn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bereikt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9"/>
              </a:lnSpc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9"/>
              </a:lnSpc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12123" y="2378134"/>
            <a:ext cx="11463755" cy="12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5400" dirty="0">
                <a:solidFill>
                  <a:srgbClr val="F5FFF5"/>
                </a:solidFill>
                <a:latin typeface="Open Sans Bold"/>
              </a:rPr>
              <a:t>Wat </a:t>
            </a: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waren</a:t>
            </a:r>
            <a:r>
              <a:rPr lang="en-US" sz="5400" dirty="0">
                <a:solidFill>
                  <a:srgbClr val="F5FFF5"/>
                </a:solidFill>
                <a:latin typeface="Open Sans Bold"/>
              </a:rPr>
              <a:t> </a:t>
            </a: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onze</a:t>
            </a:r>
            <a:r>
              <a:rPr lang="en-US" sz="5400" dirty="0">
                <a:solidFill>
                  <a:srgbClr val="F5FFF5"/>
                </a:solidFill>
                <a:latin typeface="Open Sans Bold"/>
              </a:rPr>
              <a:t> impediments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TextBox 4"/>
          <p:cNvSpPr txBox="1"/>
          <p:nvPr/>
        </p:nvSpPr>
        <p:spPr>
          <a:xfrm>
            <a:off x="2720102" y="4905847"/>
            <a:ext cx="10951206" cy="459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Regelmatig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fysiek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afspraak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onduidelijke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punten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behandelen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.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>
                <a:solidFill>
                  <a:srgbClr val="F5FFF5"/>
                </a:solidFill>
                <a:latin typeface="DM Sans"/>
              </a:rPr>
              <a:t>Cross-checking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gedurend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fysiek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afspraken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blokerende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punten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op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lossen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Ondersteuning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aanvragen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aan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SCRUM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Bij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studeren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SCRUM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methodolgie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organisatie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problemen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op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lossen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.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Implementatie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Test phases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12123" y="2378134"/>
            <a:ext cx="11463755" cy="12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Oplossingen</a:t>
            </a:r>
            <a:endParaRPr lang="en-US" sz="5400" dirty="0">
              <a:solidFill>
                <a:srgbClr val="F5FFF5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9345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1275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Ook </a:t>
            </a:r>
            <a:r>
              <a:rPr lang="en-US" sz="6000" b="1" dirty="0" err="1">
                <a:latin typeface="Open Sans"/>
              </a:rPr>
              <a:t>kleine</a:t>
            </a:r>
            <a:r>
              <a:rPr lang="en-US" sz="6000" b="1" dirty="0">
                <a:latin typeface="Open Sans"/>
              </a:rPr>
              <a:t> </a:t>
            </a:r>
            <a:r>
              <a:rPr lang="en-US" sz="6000" b="1" dirty="0" err="1">
                <a:latin typeface="Open Sans"/>
              </a:rPr>
              <a:t>dingen</a:t>
            </a:r>
            <a:r>
              <a:rPr lang="en-US" sz="6000" b="1" dirty="0">
                <a:latin typeface="Open Sans"/>
              </a:rPr>
              <a:t> </a:t>
            </a:r>
            <a:r>
              <a:rPr lang="en-US" sz="6000" b="1" dirty="0" err="1">
                <a:latin typeface="Open Sans"/>
              </a:rPr>
              <a:t>dragen</a:t>
            </a:r>
            <a:r>
              <a:rPr lang="en-US" sz="6000" b="1" dirty="0">
                <a:latin typeface="Open Sans"/>
              </a:rPr>
              <a:t> </a:t>
            </a:r>
            <a:r>
              <a:rPr lang="en-US" sz="6000" b="1" dirty="0" err="1">
                <a:latin typeface="Open Sans"/>
              </a:rPr>
              <a:t>bij</a:t>
            </a:r>
            <a:r>
              <a:rPr lang="en-US" sz="6000" b="1" dirty="0">
                <a:latin typeface="Open Sans"/>
              </a:rPr>
              <a:t> </a:t>
            </a:r>
            <a:r>
              <a:rPr lang="en-US" sz="6000" b="1" dirty="0" err="1">
                <a:latin typeface="Open Sans"/>
              </a:rPr>
              <a:t>aan</a:t>
            </a:r>
            <a:r>
              <a:rPr lang="en-US" sz="6000" b="1" dirty="0">
                <a:latin typeface="Open Sans"/>
              </a:rPr>
              <a:t> het </a:t>
            </a:r>
            <a:r>
              <a:rPr lang="en-US" sz="6000" b="1" dirty="0" err="1">
                <a:latin typeface="Open Sans"/>
              </a:rPr>
              <a:t>grote</a:t>
            </a:r>
            <a:r>
              <a:rPr lang="en-US" sz="6000" b="1" dirty="0">
                <a:latin typeface="Open Sans"/>
              </a:rPr>
              <a:t> </a:t>
            </a:r>
            <a:r>
              <a:rPr lang="en-US" sz="6000" b="1" dirty="0" err="1">
                <a:latin typeface="Open Sans"/>
              </a:rPr>
              <a:t>geheel</a:t>
            </a:r>
            <a:endParaRPr lang="en-US" sz="6000" b="1" dirty="0">
              <a:latin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 dirty="0">
                <a:solidFill>
                  <a:srgbClr val="231F20"/>
                </a:solidFill>
                <a:latin typeface="Oswald Bold"/>
              </a:rPr>
              <a:t>Q&amp;A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Zijn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er </a:t>
            </a: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nog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vragen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48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Bedankt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voor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jullie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aandacht</a:t>
            </a:r>
            <a:endParaRPr lang="en-US" sz="9431" spc="924" dirty="0">
              <a:solidFill>
                <a:srgbClr val="231F2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Mehdi 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Ben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Hamou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12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Slimane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El Boujadaini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Rayane</a:t>
            </a: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Mettioui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4837313"/>
            <a:chOff x="0" y="0"/>
            <a:chExt cx="368852" cy="1274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74025"/>
            </a:xfrm>
            <a:custGeom>
              <a:avLst/>
              <a:gdLst/>
              <a:ahLst/>
              <a:cxnLst/>
              <a:rect l="l" t="t" r="r" b="b"/>
              <a:pathLst>
                <a:path w="368852" h="1274025">
                  <a:moveTo>
                    <a:pt x="0" y="0"/>
                  </a:moveTo>
                  <a:lnTo>
                    <a:pt x="368852" y="0"/>
                  </a:lnTo>
                  <a:lnTo>
                    <a:pt x="368852" y="1274025"/>
                  </a:lnTo>
                  <a:lnTo>
                    <a:pt x="0" y="127402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29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SCRUM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7 SPRINT VAN ELKE 1 WEEK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DAILY STANDUP 15" 5/7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SPRINT PLANNING 1/7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RETROSPECTIVE/REVIEW 1/7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IMPEDIMENTS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DOELEN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26604" y="3625696"/>
            <a:ext cx="7132181" cy="152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De focus ligt op het uitrollen van netwerken en optimiseren van installatie's:</a:t>
            </a: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DM Sans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30884" y="6005886"/>
            <a:ext cx="8121351" cy="115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servers &amp; hosts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switches - routers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Netwerk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47853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Linux &amp; Moodle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PXE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1" name="Freeform 21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NETWERK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Documentatie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statische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netwerk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design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Eerste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Script’s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versie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Testing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uitbreiding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script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Toevoegen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nieuwe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functies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Testing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correctie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script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aanmaken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helpers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NETWERK AUTOMATISATIE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F8C13DA-2287-EFBD-E902-388B6C865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973" y="3368648"/>
            <a:ext cx="3484655" cy="238265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6B1C6CE-4903-3758-5001-15CB6BE27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7779" y="3355948"/>
            <a:ext cx="3429479" cy="220058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DE22141-1C9A-6680-BF62-A1C94682F7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042" y="2866905"/>
            <a:ext cx="5954332" cy="3682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169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SERVER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Documentatie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Installatie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Ubuntu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Installatie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Moodle + Database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Toevoegen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Data in DB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Debugging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331</Words>
  <Application>Microsoft Office PowerPoint</Application>
  <PresentationFormat>Custom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DM Sans</vt:lpstr>
      <vt:lpstr>DM Sans Bold</vt:lpstr>
      <vt:lpstr>Calibri</vt:lpstr>
      <vt:lpstr>Open Sans Bold</vt:lpstr>
      <vt:lpstr>Oswald</vt:lpstr>
      <vt:lpstr>Arial</vt:lpstr>
      <vt:lpstr>Open Sans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</dc:title>
  <cp:lastModifiedBy>Mehdi Ben Hamou</cp:lastModifiedBy>
  <cp:revision>5</cp:revision>
  <dcterms:created xsi:type="dcterms:W3CDTF">2006-08-16T00:00:00Z</dcterms:created>
  <dcterms:modified xsi:type="dcterms:W3CDTF">2024-06-19T21:53:18Z</dcterms:modified>
  <dc:identifier>DAGIhCV7rsc</dc:identifier>
</cp:coreProperties>
</file>